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67" r:id="rId10"/>
    <p:sldId id="269" r:id="rId11"/>
    <p:sldId id="270" r:id="rId12"/>
    <p:sldId id="278" r:id="rId13"/>
    <p:sldId id="279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1023</c:v>
                </c:pt>
                <c:pt idx="1">
                  <c:v>1026</c:v>
                </c:pt>
                <c:pt idx="2">
                  <c:v>920</c:v>
                </c:pt>
                <c:pt idx="3">
                  <c:v>915</c:v>
                </c:pt>
                <c:pt idx="4">
                  <c:v>892</c:v>
                </c:pt>
                <c:pt idx="5">
                  <c:v>879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dLbls>
          <c:showVal val="1"/>
        </c:dLbls>
        <c:shape val="box"/>
        <c:axId val="74102272"/>
        <c:axId val="74103808"/>
        <c:axId val="0"/>
      </c:bar3DChart>
      <c:catAx>
        <c:axId val="74102272"/>
        <c:scaling>
          <c:orientation val="minMax"/>
        </c:scaling>
        <c:axPos val="b"/>
        <c:numFmt formatCode="General" sourceLinked="1"/>
        <c:tickLblPos val="nextTo"/>
        <c:crossAx val="74103808"/>
        <c:crosses val="autoZero"/>
        <c:auto val="1"/>
        <c:lblAlgn val="ctr"/>
        <c:lblOffset val="100"/>
      </c:catAx>
      <c:valAx>
        <c:axId val="74103808"/>
        <c:scaling>
          <c:orientation val="minMax"/>
        </c:scaling>
        <c:axPos val="l"/>
        <c:majorGridlines/>
        <c:numFmt formatCode="General" sourceLinked="1"/>
        <c:tickLblPos val="nextTo"/>
        <c:crossAx val="741022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Естественный прирост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-16</c:v>
                </c:pt>
                <c:pt idx="1">
                  <c:v>-16</c:v>
                </c:pt>
                <c:pt idx="2">
                  <c:v>-16</c:v>
                </c:pt>
                <c:pt idx="3">
                  <c:v>-8</c:v>
                </c:pt>
                <c:pt idx="4">
                  <c:v>-5</c:v>
                </c:pt>
                <c:pt idx="5">
                  <c:v>-9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Родилось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9</c:v>
                </c:pt>
                <c:pt idx="1">
                  <c:v>7</c:v>
                </c:pt>
                <c:pt idx="2">
                  <c:v>5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Умерло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25</c:v>
                </c:pt>
                <c:pt idx="1">
                  <c:v>23</c:v>
                </c:pt>
                <c:pt idx="2">
                  <c:v>21</c:v>
                </c:pt>
                <c:pt idx="3">
                  <c:v>15</c:v>
                </c:pt>
                <c:pt idx="4">
                  <c:v>13</c:v>
                </c:pt>
                <c:pt idx="5">
                  <c:v>18</c:v>
                </c:pt>
              </c:numCache>
            </c:numRef>
          </c:val>
        </c:ser>
        <c:dLbls>
          <c:showVal val="1"/>
        </c:dLbls>
        <c:gapWidth val="75"/>
        <c:shape val="cylinder"/>
        <c:axId val="74491776"/>
        <c:axId val="74493312"/>
        <c:axId val="0"/>
      </c:bar3DChart>
      <c:catAx>
        <c:axId val="74491776"/>
        <c:scaling>
          <c:orientation val="minMax"/>
        </c:scaling>
        <c:axPos val="b"/>
        <c:numFmt formatCode="General" sourceLinked="1"/>
        <c:majorTickMark val="none"/>
        <c:tickLblPos val="nextTo"/>
        <c:crossAx val="74493312"/>
        <c:crosses val="autoZero"/>
        <c:auto val="1"/>
        <c:lblAlgn val="ctr"/>
        <c:lblOffset val="100"/>
      </c:catAx>
      <c:valAx>
        <c:axId val="74493312"/>
        <c:scaling>
          <c:orientation val="minMax"/>
        </c:scaling>
        <c:axPos val="l"/>
        <c:numFmt formatCode="General" sourceLinked="1"/>
        <c:majorTickMark val="none"/>
        <c:tickLblPos val="nextTo"/>
        <c:crossAx val="7449177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Социальный состав населения</a:t>
            </a: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3"/>
              <c:delete val="1"/>
            </c:dLbl>
            <c:showPercent val="1"/>
            <c:showLeaderLines val="1"/>
          </c:dLbls>
          <c:cat>
            <c:strRef>
              <c:f>Лист1!$A$2:$A$5</c:f>
              <c:strCache>
                <c:ptCount val="3"/>
                <c:pt idx="0">
                  <c:v>пенсионеры</c:v>
                </c:pt>
                <c:pt idx="1">
                  <c:v>дошкольники и школьники</c:v>
                </c:pt>
                <c:pt idx="2">
                  <c:v>трудоспособное население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297</c:v>
                </c:pt>
                <c:pt idx="1">
                  <c:v>131</c:v>
                </c:pt>
                <c:pt idx="2">
                  <c:v>403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3"/>
        <c:delete val="1"/>
      </c:legendEntry>
    </c:legend>
    <c:plotVisOnly val="1"/>
    <c:dispBlanksAs val="zero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Занятость трудоспособного населения 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Лист1!$A$2:$A$8</c:f>
              <c:strCache>
                <c:ptCount val="7"/>
                <c:pt idx="0">
                  <c:v>С/х производство</c:v>
                </c:pt>
                <c:pt idx="1">
                  <c:v>Бюджетная сфера</c:v>
                </c:pt>
                <c:pt idx="2">
                  <c:v>АУ "Бураевский лес"</c:v>
                </c:pt>
                <c:pt idx="3">
                  <c:v>Торговля</c:v>
                </c:pt>
                <c:pt idx="4">
                  <c:v>Сфера услуг</c:v>
                </c:pt>
                <c:pt idx="5">
                  <c:v>Временные заработки</c:v>
                </c:pt>
                <c:pt idx="6">
                  <c:v>Безработные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15</c:v>
                </c:pt>
                <c:pt idx="1">
                  <c:v>35</c:v>
                </c:pt>
                <c:pt idx="2">
                  <c:v>6</c:v>
                </c:pt>
                <c:pt idx="3">
                  <c:v>6</c:v>
                </c:pt>
                <c:pt idx="4">
                  <c:v>5</c:v>
                </c:pt>
                <c:pt idx="5">
                  <c:v>178</c:v>
                </c:pt>
                <c:pt idx="6">
                  <c:v>3</c:v>
                </c:pt>
              </c:numCache>
            </c:numRef>
          </c:val>
        </c:ser>
        <c:dLbls>
          <c:showPercent val="1"/>
        </c:dLbls>
      </c:pie3DChart>
    </c:plotArea>
    <c:legend>
      <c:legendPos val="t"/>
    </c:legend>
    <c:plotVisOnly val="1"/>
    <c:dispBlanksAs val="zero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Земельные </a:t>
            </a:r>
            <a:r>
              <a:rPr lang="ru-RU" dirty="0"/>
              <a:t>ресурсы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земельные ресурсы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пашни</c:v>
                </c:pt>
                <c:pt idx="1">
                  <c:v>земли для сенокошения и выпаса скота</c:v>
                </c:pt>
                <c:pt idx="2">
                  <c:v>водные объекты</c:v>
                </c:pt>
                <c:pt idx="3">
                  <c:v>неиспользуемые земли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2410</c:v>
                </c:pt>
                <c:pt idx="1">
                  <c:v>594</c:v>
                </c:pt>
                <c:pt idx="2">
                  <c:v>18</c:v>
                </c:pt>
                <c:pt idx="3">
                  <c:v>255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Доходы бюджета</a:t>
            </a:r>
            <a:endParaRPr lang="ru-RU" dirty="0"/>
          </a:p>
        </c:rich>
      </c:tx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3714975</c:v>
                </c:pt>
                <c:pt idx="1">
                  <c:v>5347900</c:v>
                </c:pt>
                <c:pt idx="2">
                  <c:v>4878738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3781807.36</c:v>
                </c:pt>
                <c:pt idx="1">
                  <c:v>5310712.6599999992</c:v>
                </c:pt>
                <c:pt idx="2">
                  <c:v>5045728.79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процент исполнения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101.8</c:v>
                </c:pt>
                <c:pt idx="1">
                  <c:v>99.3</c:v>
                </c:pt>
                <c:pt idx="2">
                  <c:v>103.42</c:v>
                </c:pt>
              </c:numCache>
            </c:numRef>
          </c:val>
        </c:ser>
        <c:gapWidth val="95"/>
        <c:gapDepth val="95"/>
        <c:shape val="cylinder"/>
        <c:axId val="73258112"/>
        <c:axId val="73259648"/>
        <c:axId val="0"/>
      </c:bar3DChart>
      <c:catAx>
        <c:axId val="73258112"/>
        <c:scaling>
          <c:orientation val="minMax"/>
        </c:scaling>
        <c:axPos val="b"/>
        <c:numFmt formatCode="General" sourceLinked="1"/>
        <c:majorTickMark val="none"/>
        <c:tickLblPos val="nextTo"/>
        <c:crossAx val="73259648"/>
        <c:crosses val="autoZero"/>
        <c:auto val="1"/>
        <c:lblAlgn val="ctr"/>
        <c:lblOffset val="100"/>
      </c:catAx>
      <c:valAx>
        <c:axId val="7325964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7325811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/>
            </a:pPr>
            <a:endParaRPr lang="ru-RU"/>
          </a:p>
        </c:txPr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80533B-61D0-496D-A691-98D98C2AD08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35F57E-5201-46A2-BA20-355D80637821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Сельское поселение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Челкаковский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сельсовет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C96F47-5EA1-4DE0-A730-C7CD5A3336E4}" type="parTrans" cxnId="{1B46C604-E804-44B5-AD60-7E11E14467D0}">
      <dgm:prSet/>
      <dgm:spPr/>
      <dgm:t>
        <a:bodyPr/>
        <a:lstStyle/>
        <a:p>
          <a:endParaRPr lang="ru-RU"/>
        </a:p>
      </dgm:t>
    </dgm:pt>
    <dgm:pt modelId="{401173DE-99F5-4FC2-8D45-E59104E492D6}" type="sibTrans" cxnId="{1B46C604-E804-44B5-AD60-7E11E14467D0}">
      <dgm:prSet/>
      <dgm:spPr/>
      <dgm:t>
        <a:bodyPr/>
        <a:lstStyle/>
        <a:p>
          <a:endParaRPr lang="ru-RU"/>
        </a:p>
      </dgm:t>
    </dgm:pt>
    <dgm:pt modelId="{4BA2B53C-7540-47E7-8B7D-77F05CC0FC71}">
      <dgm:prSet phldrT="[Текст]"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с.Челкаково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8D6F8E-2F04-44F1-B03D-91B3B0A3278F}" type="parTrans" cxnId="{E5DA9F6D-5BB5-45E4-8018-978396FF1E2E}">
      <dgm:prSet/>
      <dgm:spPr/>
      <dgm:t>
        <a:bodyPr/>
        <a:lstStyle/>
        <a:p>
          <a:endParaRPr lang="ru-RU"/>
        </a:p>
      </dgm:t>
    </dgm:pt>
    <dgm:pt modelId="{95DE2687-F290-4A2B-AD6D-6155FF9A4FDA}" type="sibTrans" cxnId="{E5DA9F6D-5BB5-45E4-8018-978396FF1E2E}">
      <dgm:prSet/>
      <dgm:spPr/>
      <dgm:t>
        <a:bodyPr/>
        <a:lstStyle/>
        <a:p>
          <a:endParaRPr lang="ru-RU"/>
        </a:p>
      </dgm:t>
    </dgm:pt>
    <dgm:pt modelId="{86428FD4-DD24-4DCB-A973-55F898E489CA}">
      <dgm:prSet phldrT="[Текст]"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д.Хазиево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31951C-3183-476F-B2B2-FD0D824D20E2}" type="parTrans" cxnId="{32E69984-87E5-40B3-B277-2CA9880086D4}">
      <dgm:prSet/>
      <dgm:spPr/>
      <dgm:t>
        <a:bodyPr/>
        <a:lstStyle/>
        <a:p>
          <a:endParaRPr lang="ru-RU"/>
        </a:p>
      </dgm:t>
    </dgm:pt>
    <dgm:pt modelId="{EFA4FBB9-27B2-4270-A180-113472DE77A1}" type="sibTrans" cxnId="{32E69984-87E5-40B3-B277-2CA9880086D4}">
      <dgm:prSet/>
      <dgm:spPr/>
      <dgm:t>
        <a:bodyPr/>
        <a:lstStyle/>
        <a:p>
          <a:endParaRPr lang="ru-RU"/>
        </a:p>
      </dgm:t>
    </dgm:pt>
    <dgm:pt modelId="{A73AA7E5-7113-4E7B-9820-9C5185D5245A}">
      <dgm:prSet phldrT="[Текст]"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д.Тагуряково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365BCF-F915-4441-B47F-F5AC0F5CC760}" type="parTrans" cxnId="{7DD861A4-2F46-404E-926C-D45FA2125F97}">
      <dgm:prSet/>
      <dgm:spPr/>
      <dgm:t>
        <a:bodyPr/>
        <a:lstStyle/>
        <a:p>
          <a:endParaRPr lang="ru-RU"/>
        </a:p>
      </dgm:t>
    </dgm:pt>
    <dgm:pt modelId="{3AE7448B-8047-424F-A9F1-FDFCBE59916E}" type="sibTrans" cxnId="{7DD861A4-2F46-404E-926C-D45FA2125F97}">
      <dgm:prSet/>
      <dgm:spPr/>
      <dgm:t>
        <a:bodyPr/>
        <a:lstStyle/>
        <a:p>
          <a:endParaRPr lang="ru-RU"/>
        </a:p>
      </dgm:t>
    </dgm:pt>
    <dgm:pt modelId="{A5BD0E72-FF04-4E4F-8331-E134781AE41B}">
      <dgm:prSet phldrT="[Текст]"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д.Новоалтыбаево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1F0E7F-E8E3-41A3-A6FE-7E2E0C5F667E}" type="parTrans" cxnId="{1089AF0B-9FBC-48D9-BD82-122CEFA23B47}">
      <dgm:prSet/>
      <dgm:spPr/>
      <dgm:t>
        <a:bodyPr/>
        <a:lstStyle/>
        <a:p>
          <a:endParaRPr lang="ru-RU"/>
        </a:p>
      </dgm:t>
    </dgm:pt>
    <dgm:pt modelId="{B5EFEDC7-1761-4692-9F86-8D84126818F0}" type="sibTrans" cxnId="{1089AF0B-9FBC-48D9-BD82-122CEFA23B47}">
      <dgm:prSet/>
      <dgm:spPr/>
      <dgm:t>
        <a:bodyPr/>
        <a:lstStyle/>
        <a:p>
          <a:endParaRPr lang="ru-RU"/>
        </a:p>
      </dgm:t>
    </dgm:pt>
    <dgm:pt modelId="{94E2522B-EA4F-4431-BFCC-253E6D856A02}" type="pres">
      <dgm:prSet presAssocID="{0380533B-61D0-496D-A691-98D98C2AD08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72E8C6-D003-4B42-8F72-7286CE710E27}" type="pres">
      <dgm:prSet presAssocID="{EF35F57E-5201-46A2-BA20-355D80637821}" presName="root1" presStyleCnt="0"/>
      <dgm:spPr/>
    </dgm:pt>
    <dgm:pt modelId="{6DE48130-34E7-4BD6-97B1-942682EF7584}" type="pres">
      <dgm:prSet presAssocID="{EF35F57E-5201-46A2-BA20-355D8063782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A9D6AC-1FFF-4A2B-848B-35F18AE3A48F}" type="pres">
      <dgm:prSet presAssocID="{EF35F57E-5201-46A2-BA20-355D80637821}" presName="level2hierChild" presStyleCnt="0"/>
      <dgm:spPr/>
    </dgm:pt>
    <dgm:pt modelId="{FBB824F7-78A4-4323-807D-25E10E998094}" type="pres">
      <dgm:prSet presAssocID="{118D6F8E-2F04-44F1-B03D-91B3B0A3278F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91BFCDFC-3087-4D1D-88A8-0B21D0FD2EFB}" type="pres">
      <dgm:prSet presAssocID="{118D6F8E-2F04-44F1-B03D-91B3B0A3278F}" presName="connTx" presStyleLbl="parChTrans1D2" presStyleIdx="0" presStyleCnt="4"/>
      <dgm:spPr/>
      <dgm:t>
        <a:bodyPr/>
        <a:lstStyle/>
        <a:p>
          <a:endParaRPr lang="ru-RU"/>
        </a:p>
      </dgm:t>
    </dgm:pt>
    <dgm:pt modelId="{8542EB21-DB25-44BE-BB04-E003D24B463E}" type="pres">
      <dgm:prSet presAssocID="{4BA2B53C-7540-47E7-8B7D-77F05CC0FC71}" presName="root2" presStyleCnt="0"/>
      <dgm:spPr/>
    </dgm:pt>
    <dgm:pt modelId="{B3E9B109-382B-436A-8E1E-BE1E70A027D7}" type="pres">
      <dgm:prSet presAssocID="{4BA2B53C-7540-47E7-8B7D-77F05CC0FC71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BF7E70-5FD8-4D57-A705-A63424976511}" type="pres">
      <dgm:prSet presAssocID="{4BA2B53C-7540-47E7-8B7D-77F05CC0FC71}" presName="level3hierChild" presStyleCnt="0"/>
      <dgm:spPr/>
    </dgm:pt>
    <dgm:pt modelId="{95C419A4-5533-4161-999E-0121A9FD4D29}" type="pres">
      <dgm:prSet presAssocID="{6C365BCF-F915-4441-B47F-F5AC0F5CC760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EA86DCDB-DE7B-410A-9778-038B33FCDACD}" type="pres">
      <dgm:prSet presAssocID="{6C365BCF-F915-4441-B47F-F5AC0F5CC760}" presName="connTx" presStyleLbl="parChTrans1D2" presStyleIdx="1" presStyleCnt="4"/>
      <dgm:spPr/>
      <dgm:t>
        <a:bodyPr/>
        <a:lstStyle/>
        <a:p>
          <a:endParaRPr lang="ru-RU"/>
        </a:p>
      </dgm:t>
    </dgm:pt>
    <dgm:pt modelId="{87583746-D6D7-448A-9B55-387F5E001C95}" type="pres">
      <dgm:prSet presAssocID="{A73AA7E5-7113-4E7B-9820-9C5185D5245A}" presName="root2" presStyleCnt="0"/>
      <dgm:spPr/>
    </dgm:pt>
    <dgm:pt modelId="{EE7D5DEF-1273-44CB-A97A-1141D5CA7591}" type="pres">
      <dgm:prSet presAssocID="{A73AA7E5-7113-4E7B-9820-9C5185D5245A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3387FB-D196-4379-9FAD-F0C8E86FF4CA}" type="pres">
      <dgm:prSet presAssocID="{A73AA7E5-7113-4E7B-9820-9C5185D5245A}" presName="level3hierChild" presStyleCnt="0"/>
      <dgm:spPr/>
    </dgm:pt>
    <dgm:pt modelId="{D1A4BBC3-AA90-495C-A087-CA91B434298B}" type="pres">
      <dgm:prSet presAssocID="{E231951C-3183-476F-B2B2-FD0D824D20E2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60600514-7014-474C-81A7-9A68A26754B9}" type="pres">
      <dgm:prSet presAssocID="{E231951C-3183-476F-B2B2-FD0D824D20E2}" presName="connTx" presStyleLbl="parChTrans1D2" presStyleIdx="2" presStyleCnt="4"/>
      <dgm:spPr/>
      <dgm:t>
        <a:bodyPr/>
        <a:lstStyle/>
        <a:p>
          <a:endParaRPr lang="ru-RU"/>
        </a:p>
      </dgm:t>
    </dgm:pt>
    <dgm:pt modelId="{A6BABC85-216A-42DA-9619-33D35AD549EB}" type="pres">
      <dgm:prSet presAssocID="{86428FD4-DD24-4DCB-A973-55F898E489CA}" presName="root2" presStyleCnt="0"/>
      <dgm:spPr/>
    </dgm:pt>
    <dgm:pt modelId="{8C03CB43-2928-4169-8397-941FA6296EC7}" type="pres">
      <dgm:prSet presAssocID="{86428FD4-DD24-4DCB-A973-55F898E489CA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7DFD87-7021-4D13-B75C-7E40D2A5941B}" type="pres">
      <dgm:prSet presAssocID="{86428FD4-DD24-4DCB-A973-55F898E489CA}" presName="level3hierChild" presStyleCnt="0"/>
      <dgm:spPr/>
    </dgm:pt>
    <dgm:pt modelId="{4A450BD5-585D-46C1-A3B8-E00A14B37423}" type="pres">
      <dgm:prSet presAssocID="{261F0E7F-E8E3-41A3-A6FE-7E2E0C5F667E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002E779A-791F-407F-8D94-958EE22C8F14}" type="pres">
      <dgm:prSet presAssocID="{261F0E7F-E8E3-41A3-A6FE-7E2E0C5F667E}" presName="connTx" presStyleLbl="parChTrans1D2" presStyleIdx="3" presStyleCnt="4"/>
      <dgm:spPr/>
      <dgm:t>
        <a:bodyPr/>
        <a:lstStyle/>
        <a:p>
          <a:endParaRPr lang="ru-RU"/>
        </a:p>
      </dgm:t>
    </dgm:pt>
    <dgm:pt modelId="{8AB8E3F8-5606-40F4-99C3-D1DBF3CB2BCA}" type="pres">
      <dgm:prSet presAssocID="{A5BD0E72-FF04-4E4F-8331-E134781AE41B}" presName="root2" presStyleCnt="0"/>
      <dgm:spPr/>
    </dgm:pt>
    <dgm:pt modelId="{C5DB6D0A-9E4A-4841-9A59-45F4CE732354}" type="pres">
      <dgm:prSet presAssocID="{A5BD0E72-FF04-4E4F-8331-E134781AE41B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2BB8BA-D7E4-45DD-84CE-2DC91EC59191}" type="pres">
      <dgm:prSet presAssocID="{A5BD0E72-FF04-4E4F-8331-E134781AE41B}" presName="level3hierChild" presStyleCnt="0"/>
      <dgm:spPr/>
    </dgm:pt>
  </dgm:ptLst>
  <dgm:cxnLst>
    <dgm:cxn modelId="{C3757C07-7846-4C67-9534-D84CABAFAE8E}" type="presOf" srcId="{4BA2B53C-7540-47E7-8B7D-77F05CC0FC71}" destId="{B3E9B109-382B-436A-8E1E-BE1E70A027D7}" srcOrd="0" destOrd="0" presId="urn:microsoft.com/office/officeart/2008/layout/HorizontalMultiLevelHierarchy"/>
    <dgm:cxn modelId="{32E69984-87E5-40B3-B277-2CA9880086D4}" srcId="{EF35F57E-5201-46A2-BA20-355D80637821}" destId="{86428FD4-DD24-4DCB-A973-55F898E489CA}" srcOrd="2" destOrd="0" parTransId="{E231951C-3183-476F-B2B2-FD0D824D20E2}" sibTransId="{EFA4FBB9-27B2-4270-A180-113472DE77A1}"/>
    <dgm:cxn modelId="{03A2BD03-BA1E-48A9-9EDB-94F48E821857}" type="presOf" srcId="{118D6F8E-2F04-44F1-B03D-91B3B0A3278F}" destId="{FBB824F7-78A4-4323-807D-25E10E998094}" srcOrd="0" destOrd="0" presId="urn:microsoft.com/office/officeart/2008/layout/HorizontalMultiLevelHierarchy"/>
    <dgm:cxn modelId="{744E9666-5D0F-434D-B4A6-ADB956F9BE7A}" type="presOf" srcId="{0380533B-61D0-496D-A691-98D98C2AD08C}" destId="{94E2522B-EA4F-4431-BFCC-253E6D856A02}" srcOrd="0" destOrd="0" presId="urn:microsoft.com/office/officeart/2008/layout/HorizontalMultiLevelHierarchy"/>
    <dgm:cxn modelId="{00BF8CE2-C25A-4B94-86F5-76EDF73F4E5E}" type="presOf" srcId="{6C365BCF-F915-4441-B47F-F5AC0F5CC760}" destId="{EA86DCDB-DE7B-410A-9778-038B33FCDACD}" srcOrd="1" destOrd="0" presId="urn:microsoft.com/office/officeart/2008/layout/HorizontalMultiLevelHierarchy"/>
    <dgm:cxn modelId="{7DD861A4-2F46-404E-926C-D45FA2125F97}" srcId="{EF35F57E-5201-46A2-BA20-355D80637821}" destId="{A73AA7E5-7113-4E7B-9820-9C5185D5245A}" srcOrd="1" destOrd="0" parTransId="{6C365BCF-F915-4441-B47F-F5AC0F5CC760}" sibTransId="{3AE7448B-8047-424F-A9F1-FDFCBE59916E}"/>
    <dgm:cxn modelId="{9008D304-4C97-47E8-A628-00AAF123FCF0}" type="presOf" srcId="{A73AA7E5-7113-4E7B-9820-9C5185D5245A}" destId="{EE7D5DEF-1273-44CB-A97A-1141D5CA7591}" srcOrd="0" destOrd="0" presId="urn:microsoft.com/office/officeart/2008/layout/HorizontalMultiLevelHierarchy"/>
    <dgm:cxn modelId="{A73E0517-E9F6-4FCD-A08D-88E809CDA0C5}" type="presOf" srcId="{E231951C-3183-476F-B2B2-FD0D824D20E2}" destId="{60600514-7014-474C-81A7-9A68A26754B9}" srcOrd="1" destOrd="0" presId="urn:microsoft.com/office/officeart/2008/layout/HorizontalMultiLevelHierarchy"/>
    <dgm:cxn modelId="{E5DA9F6D-5BB5-45E4-8018-978396FF1E2E}" srcId="{EF35F57E-5201-46A2-BA20-355D80637821}" destId="{4BA2B53C-7540-47E7-8B7D-77F05CC0FC71}" srcOrd="0" destOrd="0" parTransId="{118D6F8E-2F04-44F1-B03D-91B3B0A3278F}" sibTransId="{95DE2687-F290-4A2B-AD6D-6155FF9A4FDA}"/>
    <dgm:cxn modelId="{D42E6179-4F07-4C79-BEC8-506023790003}" type="presOf" srcId="{261F0E7F-E8E3-41A3-A6FE-7E2E0C5F667E}" destId="{002E779A-791F-407F-8D94-958EE22C8F14}" srcOrd="1" destOrd="0" presId="urn:microsoft.com/office/officeart/2008/layout/HorizontalMultiLevelHierarchy"/>
    <dgm:cxn modelId="{1B46C604-E804-44B5-AD60-7E11E14467D0}" srcId="{0380533B-61D0-496D-A691-98D98C2AD08C}" destId="{EF35F57E-5201-46A2-BA20-355D80637821}" srcOrd="0" destOrd="0" parTransId="{E2C96F47-5EA1-4DE0-A730-C7CD5A3336E4}" sibTransId="{401173DE-99F5-4FC2-8D45-E59104E492D6}"/>
    <dgm:cxn modelId="{54F738C8-1611-498F-94B4-92593DB6B4CD}" type="presOf" srcId="{6C365BCF-F915-4441-B47F-F5AC0F5CC760}" destId="{95C419A4-5533-4161-999E-0121A9FD4D29}" srcOrd="0" destOrd="0" presId="urn:microsoft.com/office/officeart/2008/layout/HorizontalMultiLevelHierarchy"/>
    <dgm:cxn modelId="{1089AF0B-9FBC-48D9-BD82-122CEFA23B47}" srcId="{EF35F57E-5201-46A2-BA20-355D80637821}" destId="{A5BD0E72-FF04-4E4F-8331-E134781AE41B}" srcOrd="3" destOrd="0" parTransId="{261F0E7F-E8E3-41A3-A6FE-7E2E0C5F667E}" sibTransId="{B5EFEDC7-1761-4692-9F86-8D84126818F0}"/>
    <dgm:cxn modelId="{FB2F5FF1-7AE2-4212-A131-166107DF3834}" type="presOf" srcId="{261F0E7F-E8E3-41A3-A6FE-7E2E0C5F667E}" destId="{4A450BD5-585D-46C1-A3B8-E00A14B37423}" srcOrd="0" destOrd="0" presId="urn:microsoft.com/office/officeart/2008/layout/HorizontalMultiLevelHierarchy"/>
    <dgm:cxn modelId="{40722B90-A336-404F-8043-E1CABEED6601}" type="presOf" srcId="{EF35F57E-5201-46A2-BA20-355D80637821}" destId="{6DE48130-34E7-4BD6-97B1-942682EF7584}" srcOrd="0" destOrd="0" presId="urn:microsoft.com/office/officeart/2008/layout/HorizontalMultiLevelHierarchy"/>
    <dgm:cxn modelId="{252CC9CD-562A-4604-88D1-A217F8498AB0}" type="presOf" srcId="{E231951C-3183-476F-B2B2-FD0D824D20E2}" destId="{D1A4BBC3-AA90-495C-A087-CA91B434298B}" srcOrd="0" destOrd="0" presId="urn:microsoft.com/office/officeart/2008/layout/HorizontalMultiLevelHierarchy"/>
    <dgm:cxn modelId="{38095992-8387-426E-811C-27E1EB3A9FEC}" type="presOf" srcId="{118D6F8E-2F04-44F1-B03D-91B3B0A3278F}" destId="{91BFCDFC-3087-4D1D-88A8-0B21D0FD2EFB}" srcOrd="1" destOrd="0" presId="urn:microsoft.com/office/officeart/2008/layout/HorizontalMultiLevelHierarchy"/>
    <dgm:cxn modelId="{AD3E9607-44AE-4EC0-8D6E-4EB0DC156E81}" type="presOf" srcId="{A5BD0E72-FF04-4E4F-8331-E134781AE41B}" destId="{C5DB6D0A-9E4A-4841-9A59-45F4CE732354}" srcOrd="0" destOrd="0" presId="urn:microsoft.com/office/officeart/2008/layout/HorizontalMultiLevelHierarchy"/>
    <dgm:cxn modelId="{56DC9572-D8C4-41B5-8A1E-2F9142821110}" type="presOf" srcId="{86428FD4-DD24-4DCB-A973-55F898E489CA}" destId="{8C03CB43-2928-4169-8397-941FA6296EC7}" srcOrd="0" destOrd="0" presId="urn:microsoft.com/office/officeart/2008/layout/HorizontalMultiLevelHierarchy"/>
    <dgm:cxn modelId="{052E437F-20C6-4480-9314-902EF974EBD4}" type="presParOf" srcId="{94E2522B-EA4F-4431-BFCC-253E6D856A02}" destId="{0972E8C6-D003-4B42-8F72-7286CE710E27}" srcOrd="0" destOrd="0" presId="urn:microsoft.com/office/officeart/2008/layout/HorizontalMultiLevelHierarchy"/>
    <dgm:cxn modelId="{28BDAC3B-AE87-4181-A23A-47EA01CB7820}" type="presParOf" srcId="{0972E8C6-D003-4B42-8F72-7286CE710E27}" destId="{6DE48130-34E7-4BD6-97B1-942682EF7584}" srcOrd="0" destOrd="0" presId="urn:microsoft.com/office/officeart/2008/layout/HorizontalMultiLevelHierarchy"/>
    <dgm:cxn modelId="{23A0350E-05C4-4EDB-B064-3EF32A3905CA}" type="presParOf" srcId="{0972E8C6-D003-4B42-8F72-7286CE710E27}" destId="{6CA9D6AC-1FFF-4A2B-848B-35F18AE3A48F}" srcOrd="1" destOrd="0" presId="urn:microsoft.com/office/officeart/2008/layout/HorizontalMultiLevelHierarchy"/>
    <dgm:cxn modelId="{C0DA25F4-7CA6-4452-9CCB-C47F938DF54A}" type="presParOf" srcId="{6CA9D6AC-1FFF-4A2B-848B-35F18AE3A48F}" destId="{FBB824F7-78A4-4323-807D-25E10E998094}" srcOrd="0" destOrd="0" presId="urn:microsoft.com/office/officeart/2008/layout/HorizontalMultiLevelHierarchy"/>
    <dgm:cxn modelId="{52831F97-B7B2-4262-BC7A-A8421343968B}" type="presParOf" srcId="{FBB824F7-78A4-4323-807D-25E10E998094}" destId="{91BFCDFC-3087-4D1D-88A8-0B21D0FD2EFB}" srcOrd="0" destOrd="0" presId="urn:microsoft.com/office/officeart/2008/layout/HorizontalMultiLevelHierarchy"/>
    <dgm:cxn modelId="{6082CC52-9641-4D7B-8916-51A47D426ABE}" type="presParOf" srcId="{6CA9D6AC-1FFF-4A2B-848B-35F18AE3A48F}" destId="{8542EB21-DB25-44BE-BB04-E003D24B463E}" srcOrd="1" destOrd="0" presId="urn:microsoft.com/office/officeart/2008/layout/HorizontalMultiLevelHierarchy"/>
    <dgm:cxn modelId="{720E2B9C-6E9C-4CB0-B849-CB700C9B30E9}" type="presParOf" srcId="{8542EB21-DB25-44BE-BB04-E003D24B463E}" destId="{B3E9B109-382B-436A-8E1E-BE1E70A027D7}" srcOrd="0" destOrd="0" presId="urn:microsoft.com/office/officeart/2008/layout/HorizontalMultiLevelHierarchy"/>
    <dgm:cxn modelId="{58293FC6-020C-4A35-BC05-439159488975}" type="presParOf" srcId="{8542EB21-DB25-44BE-BB04-E003D24B463E}" destId="{55BF7E70-5FD8-4D57-A705-A63424976511}" srcOrd="1" destOrd="0" presId="urn:microsoft.com/office/officeart/2008/layout/HorizontalMultiLevelHierarchy"/>
    <dgm:cxn modelId="{E82CB7B5-1FB3-4AD7-A07E-392E5F0ACA2B}" type="presParOf" srcId="{6CA9D6AC-1FFF-4A2B-848B-35F18AE3A48F}" destId="{95C419A4-5533-4161-999E-0121A9FD4D29}" srcOrd="2" destOrd="0" presId="urn:microsoft.com/office/officeart/2008/layout/HorizontalMultiLevelHierarchy"/>
    <dgm:cxn modelId="{023F8A97-6523-4F60-B3EC-F67DD26395C2}" type="presParOf" srcId="{95C419A4-5533-4161-999E-0121A9FD4D29}" destId="{EA86DCDB-DE7B-410A-9778-038B33FCDACD}" srcOrd="0" destOrd="0" presId="urn:microsoft.com/office/officeart/2008/layout/HorizontalMultiLevelHierarchy"/>
    <dgm:cxn modelId="{7FCD05E1-5BA0-44D8-B8EF-12EFC8D52228}" type="presParOf" srcId="{6CA9D6AC-1FFF-4A2B-848B-35F18AE3A48F}" destId="{87583746-D6D7-448A-9B55-387F5E001C95}" srcOrd="3" destOrd="0" presId="urn:microsoft.com/office/officeart/2008/layout/HorizontalMultiLevelHierarchy"/>
    <dgm:cxn modelId="{EF183DE8-5047-46D6-8ED0-9352253E8788}" type="presParOf" srcId="{87583746-D6D7-448A-9B55-387F5E001C95}" destId="{EE7D5DEF-1273-44CB-A97A-1141D5CA7591}" srcOrd="0" destOrd="0" presId="urn:microsoft.com/office/officeart/2008/layout/HorizontalMultiLevelHierarchy"/>
    <dgm:cxn modelId="{54E73642-780B-4C04-958E-7EA5F6546721}" type="presParOf" srcId="{87583746-D6D7-448A-9B55-387F5E001C95}" destId="{373387FB-D196-4379-9FAD-F0C8E86FF4CA}" srcOrd="1" destOrd="0" presId="urn:microsoft.com/office/officeart/2008/layout/HorizontalMultiLevelHierarchy"/>
    <dgm:cxn modelId="{AF6332FD-706A-42F8-B3F4-BA65B35C0FCB}" type="presParOf" srcId="{6CA9D6AC-1FFF-4A2B-848B-35F18AE3A48F}" destId="{D1A4BBC3-AA90-495C-A087-CA91B434298B}" srcOrd="4" destOrd="0" presId="urn:microsoft.com/office/officeart/2008/layout/HorizontalMultiLevelHierarchy"/>
    <dgm:cxn modelId="{C70612C9-DE57-46EB-89DF-1F0D9605BD84}" type="presParOf" srcId="{D1A4BBC3-AA90-495C-A087-CA91B434298B}" destId="{60600514-7014-474C-81A7-9A68A26754B9}" srcOrd="0" destOrd="0" presId="urn:microsoft.com/office/officeart/2008/layout/HorizontalMultiLevelHierarchy"/>
    <dgm:cxn modelId="{FB65277B-9BA6-4E5F-86FF-53B4C81DB5BD}" type="presParOf" srcId="{6CA9D6AC-1FFF-4A2B-848B-35F18AE3A48F}" destId="{A6BABC85-216A-42DA-9619-33D35AD549EB}" srcOrd="5" destOrd="0" presId="urn:microsoft.com/office/officeart/2008/layout/HorizontalMultiLevelHierarchy"/>
    <dgm:cxn modelId="{A52AAF02-BCEE-4957-88F3-8983A9573964}" type="presParOf" srcId="{A6BABC85-216A-42DA-9619-33D35AD549EB}" destId="{8C03CB43-2928-4169-8397-941FA6296EC7}" srcOrd="0" destOrd="0" presId="urn:microsoft.com/office/officeart/2008/layout/HorizontalMultiLevelHierarchy"/>
    <dgm:cxn modelId="{3E9E1C21-98AE-49DD-8F99-61A12F20DF11}" type="presParOf" srcId="{A6BABC85-216A-42DA-9619-33D35AD549EB}" destId="{757DFD87-7021-4D13-B75C-7E40D2A5941B}" srcOrd="1" destOrd="0" presId="urn:microsoft.com/office/officeart/2008/layout/HorizontalMultiLevelHierarchy"/>
    <dgm:cxn modelId="{655043F8-E7B1-4A7B-B336-9062082DE035}" type="presParOf" srcId="{6CA9D6AC-1FFF-4A2B-848B-35F18AE3A48F}" destId="{4A450BD5-585D-46C1-A3B8-E00A14B37423}" srcOrd="6" destOrd="0" presId="urn:microsoft.com/office/officeart/2008/layout/HorizontalMultiLevelHierarchy"/>
    <dgm:cxn modelId="{934C3E72-B0EA-47B4-83DE-C83BC5AD97A8}" type="presParOf" srcId="{4A450BD5-585D-46C1-A3B8-E00A14B37423}" destId="{002E779A-791F-407F-8D94-958EE22C8F14}" srcOrd="0" destOrd="0" presId="urn:microsoft.com/office/officeart/2008/layout/HorizontalMultiLevelHierarchy"/>
    <dgm:cxn modelId="{B2FD09A5-BF8D-4664-9693-CC4AADAEF066}" type="presParOf" srcId="{6CA9D6AC-1FFF-4A2B-848B-35F18AE3A48F}" destId="{8AB8E3F8-5606-40F4-99C3-D1DBF3CB2BCA}" srcOrd="7" destOrd="0" presId="urn:microsoft.com/office/officeart/2008/layout/HorizontalMultiLevelHierarchy"/>
    <dgm:cxn modelId="{4D722C21-6985-4114-A384-B96FA0AACA11}" type="presParOf" srcId="{8AB8E3F8-5606-40F4-99C3-D1DBF3CB2BCA}" destId="{C5DB6D0A-9E4A-4841-9A59-45F4CE732354}" srcOrd="0" destOrd="0" presId="urn:microsoft.com/office/officeart/2008/layout/HorizontalMultiLevelHierarchy"/>
    <dgm:cxn modelId="{21BD1D4D-2E15-480F-B1A1-40CCE6B01121}" type="presParOf" srcId="{8AB8E3F8-5606-40F4-99C3-D1DBF3CB2BCA}" destId="{362BB8BA-D7E4-45DD-84CE-2DC91EC5919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450BD5-585D-46C1-A3B8-E00A14B37423}">
      <dsp:nvSpPr>
        <dsp:cNvPr id="0" name=""/>
        <dsp:cNvSpPr/>
      </dsp:nvSpPr>
      <dsp:spPr>
        <a:xfrm>
          <a:off x="2141823" y="2808312"/>
          <a:ext cx="700056" cy="2000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028" y="0"/>
              </a:lnTo>
              <a:lnTo>
                <a:pt x="350028" y="2000922"/>
              </a:lnTo>
              <a:lnTo>
                <a:pt x="700056" y="200092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438854" y="3755776"/>
        <a:ext cx="105992" cy="105992"/>
      </dsp:txXfrm>
    </dsp:sp>
    <dsp:sp modelId="{D1A4BBC3-AA90-495C-A087-CA91B434298B}">
      <dsp:nvSpPr>
        <dsp:cNvPr id="0" name=""/>
        <dsp:cNvSpPr/>
      </dsp:nvSpPr>
      <dsp:spPr>
        <a:xfrm>
          <a:off x="2141823" y="2808312"/>
          <a:ext cx="700056" cy="666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028" y="0"/>
              </a:lnTo>
              <a:lnTo>
                <a:pt x="350028" y="666974"/>
              </a:lnTo>
              <a:lnTo>
                <a:pt x="700056" y="66697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67678" y="3117626"/>
        <a:ext cx="48345" cy="48345"/>
      </dsp:txXfrm>
    </dsp:sp>
    <dsp:sp modelId="{95C419A4-5533-4161-999E-0121A9FD4D29}">
      <dsp:nvSpPr>
        <dsp:cNvPr id="0" name=""/>
        <dsp:cNvSpPr/>
      </dsp:nvSpPr>
      <dsp:spPr>
        <a:xfrm>
          <a:off x="2141823" y="2141337"/>
          <a:ext cx="700056" cy="666974"/>
        </a:xfrm>
        <a:custGeom>
          <a:avLst/>
          <a:gdLst/>
          <a:ahLst/>
          <a:cxnLst/>
          <a:rect l="0" t="0" r="0" b="0"/>
          <a:pathLst>
            <a:path>
              <a:moveTo>
                <a:pt x="0" y="666974"/>
              </a:moveTo>
              <a:lnTo>
                <a:pt x="350028" y="666974"/>
              </a:lnTo>
              <a:lnTo>
                <a:pt x="350028" y="0"/>
              </a:lnTo>
              <a:lnTo>
                <a:pt x="700056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67678" y="2450651"/>
        <a:ext cx="48345" cy="48345"/>
      </dsp:txXfrm>
    </dsp:sp>
    <dsp:sp modelId="{FBB824F7-78A4-4323-807D-25E10E998094}">
      <dsp:nvSpPr>
        <dsp:cNvPr id="0" name=""/>
        <dsp:cNvSpPr/>
      </dsp:nvSpPr>
      <dsp:spPr>
        <a:xfrm>
          <a:off x="2141823" y="807389"/>
          <a:ext cx="700056" cy="2000922"/>
        </a:xfrm>
        <a:custGeom>
          <a:avLst/>
          <a:gdLst/>
          <a:ahLst/>
          <a:cxnLst/>
          <a:rect l="0" t="0" r="0" b="0"/>
          <a:pathLst>
            <a:path>
              <a:moveTo>
                <a:pt x="0" y="2000922"/>
              </a:moveTo>
              <a:lnTo>
                <a:pt x="350028" y="2000922"/>
              </a:lnTo>
              <a:lnTo>
                <a:pt x="350028" y="0"/>
              </a:lnTo>
              <a:lnTo>
                <a:pt x="700056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438854" y="1754854"/>
        <a:ext cx="105992" cy="105992"/>
      </dsp:txXfrm>
    </dsp:sp>
    <dsp:sp modelId="{6DE48130-34E7-4BD6-97B1-942682EF7584}">
      <dsp:nvSpPr>
        <dsp:cNvPr id="0" name=""/>
        <dsp:cNvSpPr/>
      </dsp:nvSpPr>
      <dsp:spPr>
        <a:xfrm rot="16200000">
          <a:off x="-1200068" y="2274732"/>
          <a:ext cx="5616624" cy="1067158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Сельское поселение </a:t>
          </a:r>
          <a:r>
            <a:rPr lang="ru-RU" sz="3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Челкаковский</a:t>
          </a:r>
          <a:r>
            <a:rPr lang="ru-RU" sz="3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сельсовет</a:t>
          </a:r>
          <a:endParaRPr lang="ru-RU" sz="3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6200000">
        <a:off x="-1200068" y="2274732"/>
        <a:ext cx="5616624" cy="1067158"/>
      </dsp:txXfrm>
    </dsp:sp>
    <dsp:sp modelId="{B3E9B109-382B-436A-8E1E-BE1E70A027D7}">
      <dsp:nvSpPr>
        <dsp:cNvPr id="0" name=""/>
        <dsp:cNvSpPr/>
      </dsp:nvSpPr>
      <dsp:spPr>
        <a:xfrm>
          <a:off x="2841879" y="273810"/>
          <a:ext cx="3500280" cy="1067158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с.Челкаково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1879" y="273810"/>
        <a:ext cx="3500280" cy="1067158"/>
      </dsp:txXfrm>
    </dsp:sp>
    <dsp:sp modelId="{EE7D5DEF-1273-44CB-A97A-1141D5CA7591}">
      <dsp:nvSpPr>
        <dsp:cNvPr id="0" name=""/>
        <dsp:cNvSpPr/>
      </dsp:nvSpPr>
      <dsp:spPr>
        <a:xfrm>
          <a:off x="2841879" y="1607758"/>
          <a:ext cx="3500280" cy="1067158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д.Тагуряково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1879" y="1607758"/>
        <a:ext cx="3500280" cy="1067158"/>
      </dsp:txXfrm>
    </dsp:sp>
    <dsp:sp modelId="{8C03CB43-2928-4169-8397-941FA6296EC7}">
      <dsp:nvSpPr>
        <dsp:cNvPr id="0" name=""/>
        <dsp:cNvSpPr/>
      </dsp:nvSpPr>
      <dsp:spPr>
        <a:xfrm>
          <a:off x="2841879" y="2941706"/>
          <a:ext cx="3500280" cy="1067158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д.Хазиево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1879" y="2941706"/>
        <a:ext cx="3500280" cy="1067158"/>
      </dsp:txXfrm>
    </dsp:sp>
    <dsp:sp modelId="{C5DB6D0A-9E4A-4841-9A59-45F4CE732354}">
      <dsp:nvSpPr>
        <dsp:cNvPr id="0" name=""/>
        <dsp:cNvSpPr/>
      </dsp:nvSpPr>
      <dsp:spPr>
        <a:xfrm>
          <a:off x="2841879" y="4275655"/>
          <a:ext cx="3500280" cy="1067158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д.Новоалтыбаево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1879" y="4275655"/>
        <a:ext cx="3500280" cy="1067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8FA2-89CD-448F-A9AC-D5DA02EC6AB9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8528-32BB-4908-BBDC-341330DB27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8FA2-89CD-448F-A9AC-D5DA02EC6AB9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8528-32BB-4908-BBDC-341330DB2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8FA2-89CD-448F-A9AC-D5DA02EC6AB9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8528-32BB-4908-BBDC-341330DB2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8FA2-89CD-448F-A9AC-D5DA02EC6AB9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8528-32BB-4908-BBDC-341330DB27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8FA2-89CD-448F-A9AC-D5DA02EC6AB9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8528-32BB-4908-BBDC-341330DB2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8FA2-89CD-448F-A9AC-D5DA02EC6AB9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8528-32BB-4908-BBDC-341330DB27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8FA2-89CD-448F-A9AC-D5DA02EC6AB9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8528-32BB-4908-BBDC-341330DB27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8FA2-89CD-448F-A9AC-D5DA02EC6AB9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8528-32BB-4908-BBDC-341330DB2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8FA2-89CD-448F-A9AC-D5DA02EC6AB9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8528-32BB-4908-BBDC-341330DB2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8FA2-89CD-448F-A9AC-D5DA02EC6AB9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8528-32BB-4908-BBDC-341330DB2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8FA2-89CD-448F-A9AC-D5DA02EC6AB9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8528-32BB-4908-BBDC-341330DB27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A6E8FA2-89CD-448F-A9AC-D5DA02EC6AB9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128528-32BB-4908-BBDC-341330DB2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221088"/>
            <a:ext cx="6213074" cy="1296144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 сельского поселения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Нигаматьянов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Ришат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Рафилевич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деятельности администрации сельского поселения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Челкаковский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 муниципального района Бураевский район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Башкортостан за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2020год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802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инар\AppData\Local\Temp\Rar$DIa9176.22482\P81229-0948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9" t="17526" r="14313" b="26989"/>
          <a:stretch/>
        </p:blipFill>
        <p:spPr bwMode="auto">
          <a:xfrm>
            <a:off x="611559" y="870604"/>
            <a:ext cx="4109671" cy="4403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инар\Downloads\P90131-1805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64704"/>
            <a:ext cx="3381840" cy="4509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884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нар\Downloads\P90824-1054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3471850" cy="4629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инар\AppData\Local\Temp\Rar$DIa7472.29413\P90817-17445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65" t="3968" r="-2210" b="4106"/>
          <a:stretch/>
        </p:blipFill>
        <p:spPr bwMode="auto">
          <a:xfrm>
            <a:off x="4770009" y="1268760"/>
            <a:ext cx="3528392" cy="4781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437763"/>
            <a:ext cx="5492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дорог в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с.Челкаково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ППМИ - 2020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33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827584" y="1124744"/>
          <a:ext cx="734481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043608" y="332656"/>
          <a:ext cx="741682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636912"/>
            <a:ext cx="53296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880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826816798"/>
              </p:ext>
            </p:extLst>
          </p:nvPr>
        </p:nvGraphicFramePr>
        <p:xfrm>
          <a:off x="1115616" y="404664"/>
          <a:ext cx="741682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2446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3467577605"/>
              </p:ext>
            </p:extLst>
          </p:nvPr>
        </p:nvGraphicFramePr>
        <p:xfrm>
          <a:off x="971600" y="260648"/>
          <a:ext cx="7560840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60402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1940839324"/>
              </p:ext>
            </p:extLst>
          </p:nvPr>
        </p:nvGraphicFramePr>
        <p:xfrm>
          <a:off x="539552" y="548680"/>
          <a:ext cx="820891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8407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2097028482"/>
              </p:ext>
            </p:extLst>
          </p:nvPr>
        </p:nvGraphicFramePr>
        <p:xfrm>
          <a:off x="1331640" y="764704"/>
          <a:ext cx="676875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2233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2390869867"/>
              </p:ext>
            </p:extLst>
          </p:nvPr>
        </p:nvGraphicFramePr>
        <p:xfrm>
          <a:off x="683568" y="692696"/>
          <a:ext cx="799288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45581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620688"/>
            <a:ext cx="6512511" cy="720080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безопасность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динар\AppData\Local\Temp\IMG_20191114_1109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345836" cy="4461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инар\AppData\Local\Temp\P90322-0827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98" t="16154" r="13729" b="8403"/>
          <a:stretch/>
        </p:blipFill>
        <p:spPr bwMode="auto">
          <a:xfrm>
            <a:off x="4283968" y="1700808"/>
            <a:ext cx="4414337" cy="3519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558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ТКО</a:t>
            </a:r>
            <a:endParaRPr lang="ru-RU" dirty="0"/>
          </a:p>
        </p:txBody>
      </p:sp>
      <p:pic>
        <p:nvPicPr>
          <p:cNvPr id="2050" name="Picture 2" descr="C:\Users\динар\AppData\Local\Temp\Rar$DIa6784.14027\Челкаковский  сельсовет, д.Тугаряков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881336"/>
            <a:ext cx="3456384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инар\AppData\Local\Temp\Rar$DIa6784.18431\Челкаковский сельсовет,с.Челкаков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4018" y="1052736"/>
            <a:ext cx="3327834" cy="4437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976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инар\AppData\Local\Temp\P81213-1620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716016" cy="3537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6512511" cy="1143000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поддержки местных инициатив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динар\AppData\Local\Temp\P90315-1229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2631" y="1504951"/>
            <a:ext cx="3441259" cy="4588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343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378</TotalTime>
  <Words>58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Отчет о деятельности администрации сельского поселения Челкаковский сельсовет муниципального района Бураевский район  Республики Башкортостан за  2020год </vt:lpstr>
      <vt:lpstr>Слайд 2</vt:lpstr>
      <vt:lpstr>Слайд 3</vt:lpstr>
      <vt:lpstr>Слайд 4</vt:lpstr>
      <vt:lpstr>Слайд 5</vt:lpstr>
      <vt:lpstr>Слайд 6</vt:lpstr>
      <vt:lpstr>Пожарная безопасность</vt:lpstr>
      <vt:lpstr>ТКО</vt:lpstr>
      <vt:lpstr>Проект поддержки местных инициатив</vt:lpstr>
      <vt:lpstr>Слайд 10</vt:lpstr>
      <vt:lpstr>Слайд 11</vt:lpstr>
      <vt:lpstr>Слайд 12</vt:lpstr>
      <vt:lpstr>Слайд 13</vt:lpstr>
      <vt:lpstr>Слайд 14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деятельности администрации сельского поселения Челкаковский сельсовет муниципального района Бураевский район  Республики Башкортостан за  2019 год.</dc:title>
  <dc:creator>Гатауллин</dc:creator>
  <cp:lastModifiedBy>1</cp:lastModifiedBy>
  <cp:revision>40</cp:revision>
  <dcterms:created xsi:type="dcterms:W3CDTF">2020-02-06T10:54:50Z</dcterms:created>
  <dcterms:modified xsi:type="dcterms:W3CDTF">2021-02-11T16:54:09Z</dcterms:modified>
</cp:coreProperties>
</file>